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08" r:id="rId3"/>
    <p:sldId id="272" r:id="rId4"/>
    <p:sldId id="305" r:id="rId5"/>
    <p:sldId id="306" r:id="rId6"/>
    <p:sldId id="307" r:id="rId7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364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0AF78-7203-4A7A-A684-CF4E1FA02E66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A6134-BFE1-4A94-AE32-3077A95DBC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52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TW" smtClean="0"/>
              <a:t> </a:t>
            </a:r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00B-F4D9-5643-A5A0-CAD590ADE76D}" type="datetimeFigureOut">
              <a:rPr kumimoji="1" lang="zh-TW" altLang="en-US" smtClean="0"/>
              <a:t>2020/4/15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6D27-3AB7-B042-A164-5FC7769FD61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3322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00B-F4D9-5643-A5A0-CAD590ADE76D}" type="datetimeFigureOut">
              <a:rPr kumimoji="1" lang="zh-TW" altLang="en-US" smtClean="0"/>
              <a:t>2020/4/15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6D27-3AB7-B042-A164-5FC7769FD61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8962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00B-F4D9-5643-A5A0-CAD590ADE76D}" type="datetimeFigureOut">
              <a:rPr kumimoji="1" lang="zh-TW" altLang="en-US" smtClean="0"/>
              <a:t>2020/4/15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6D27-3AB7-B042-A164-5FC7769FD61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107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00B-F4D9-5643-A5A0-CAD590ADE76D}" type="datetimeFigureOut">
              <a:rPr kumimoji="1" lang="zh-TW" altLang="en-US" smtClean="0"/>
              <a:t>2020/4/15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6D27-3AB7-B042-A164-5FC7769FD61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7862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00B-F4D9-5643-A5A0-CAD590ADE76D}" type="datetimeFigureOut">
              <a:rPr kumimoji="1" lang="zh-TW" altLang="en-US" smtClean="0"/>
              <a:t>2020/4/15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6D27-3AB7-B042-A164-5FC7769FD61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011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00B-F4D9-5643-A5A0-CAD590ADE76D}" type="datetimeFigureOut">
              <a:rPr kumimoji="1" lang="zh-TW" altLang="en-US" smtClean="0"/>
              <a:t>2020/4/15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6D27-3AB7-B042-A164-5FC7769FD61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6724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00B-F4D9-5643-A5A0-CAD590ADE76D}" type="datetimeFigureOut">
              <a:rPr kumimoji="1" lang="zh-TW" altLang="en-US" smtClean="0"/>
              <a:t>2020/4/15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6D27-3AB7-B042-A164-5FC7769FD61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9302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00B-F4D9-5643-A5A0-CAD590ADE76D}" type="datetimeFigureOut">
              <a:rPr kumimoji="1" lang="zh-TW" altLang="en-US" smtClean="0"/>
              <a:t>2020/4/15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6D27-3AB7-B042-A164-5FC7769FD61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791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00B-F4D9-5643-A5A0-CAD590ADE76D}" type="datetimeFigureOut">
              <a:rPr kumimoji="1" lang="zh-TW" altLang="en-US" smtClean="0"/>
              <a:t>2020/4/15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6D27-3AB7-B042-A164-5FC7769FD61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0844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00B-F4D9-5643-A5A0-CAD590ADE76D}" type="datetimeFigureOut">
              <a:rPr kumimoji="1" lang="zh-TW" altLang="en-US" smtClean="0"/>
              <a:t>2020/4/15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6D27-3AB7-B042-A164-5FC7769FD61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2815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00B-F4D9-5643-A5A0-CAD590ADE76D}" type="datetimeFigureOut">
              <a:rPr kumimoji="1" lang="zh-TW" altLang="en-US" smtClean="0"/>
              <a:t>2020/4/15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6D27-3AB7-B042-A164-5FC7769FD61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6548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6000B-F4D9-5643-A5A0-CAD590ADE76D}" type="datetimeFigureOut">
              <a:rPr kumimoji="1" lang="zh-TW" altLang="en-US" smtClean="0"/>
              <a:t>2020/4/15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76D27-3AB7-B042-A164-5FC7769FD61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9872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金門航空站CI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1" y="1096434"/>
            <a:ext cx="2917833" cy="10752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443285" y="2340729"/>
            <a:ext cx="779227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lang="zh-TW" alt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lang="en-US" altLang="zh-TW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109</a:t>
            </a:r>
            <a:r>
              <a:rPr lang="zh-TW" alt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年</a:t>
            </a:r>
            <a:r>
              <a:rPr lang="en-US" altLang="zh-TW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SMS</a:t>
            </a:r>
            <a:r>
              <a:rPr lang="zh-TW" alt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安全管理系統</a:t>
            </a:r>
            <a:r>
              <a:rPr lang="en-US" altLang="zh-TW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-</a:t>
            </a:r>
          </a:p>
          <a:p>
            <a:pPr algn="ctr">
              <a:defRPr/>
            </a:pPr>
            <a:r>
              <a:rPr lang="en-US" altLang="zh-TW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F.O.D</a:t>
            </a:r>
            <a:r>
              <a:rPr lang="zh-TW" alt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en-US" altLang="zh-TW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WALK</a:t>
            </a:r>
            <a:r>
              <a:rPr lang="zh-TW" alt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宣達活動</a:t>
            </a:r>
            <a:endParaRPr lang="en-US" altLang="zh-TW" sz="3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2575" y="4720644"/>
            <a:ext cx="66294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r">
              <a:lnSpc>
                <a:spcPct val="90000"/>
              </a:lnSpc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04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星期四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上午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07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時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00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r">
              <a:lnSpc>
                <a:spcPct val="90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航務組</a:t>
            </a:r>
          </a:p>
        </p:txBody>
      </p:sp>
    </p:spTree>
    <p:extLst>
      <p:ext uri="{BB962C8B-B14F-4D97-AF65-F5344CB8AC3E}">
        <p14:creationId xmlns:p14="http://schemas.microsoft.com/office/powerpoint/2010/main" val="39750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金門航空站事務用品類PPT底圖27-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214"/>
            <a:ext cx="9144000" cy="368685"/>
          </a:xfrm>
          <a:prstGeom prst="rect">
            <a:avLst/>
          </a:prstGeom>
        </p:spPr>
      </p:pic>
      <p:pic>
        <p:nvPicPr>
          <p:cNvPr id="7" name="圖片 6" descr="金門航空站CI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2" y="279403"/>
            <a:ext cx="4050547" cy="70732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2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金門航空站事務用品類PPT底圖27-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214"/>
            <a:ext cx="9144000" cy="368685"/>
          </a:xfrm>
          <a:prstGeom prst="rect">
            <a:avLst/>
          </a:prstGeom>
        </p:spPr>
      </p:pic>
      <p:pic>
        <p:nvPicPr>
          <p:cNvPr id="7" name="圖片 6" descr="金門航空站CI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2" y="279403"/>
            <a:ext cx="4050547" cy="7073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012"/>
            <a:ext cx="9144000" cy="581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3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金門航空站事務用品類PPT底圖27-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214"/>
            <a:ext cx="9144000" cy="368685"/>
          </a:xfrm>
          <a:prstGeom prst="rect">
            <a:avLst/>
          </a:prstGeom>
        </p:spPr>
      </p:pic>
      <p:pic>
        <p:nvPicPr>
          <p:cNvPr id="7" name="圖片 6" descr="金門航空站CI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2" y="279403"/>
            <a:ext cx="4050547" cy="70732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" y="1069069"/>
            <a:ext cx="9124325" cy="58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8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金門航空站事務用品類PPT底圖27-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214"/>
            <a:ext cx="9144000" cy="368685"/>
          </a:xfrm>
          <a:prstGeom prst="rect">
            <a:avLst/>
          </a:prstGeom>
        </p:spPr>
      </p:pic>
      <p:pic>
        <p:nvPicPr>
          <p:cNvPr id="7" name="圖片 6" descr="金門航空站CI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2" y="279403"/>
            <a:ext cx="4050547" cy="70732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" y="119063"/>
            <a:ext cx="5648325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0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金門航空站事務用品類PPT底圖27-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214"/>
            <a:ext cx="9144000" cy="368685"/>
          </a:xfrm>
          <a:prstGeom prst="rect">
            <a:avLst/>
          </a:prstGeom>
        </p:spPr>
      </p:pic>
      <p:pic>
        <p:nvPicPr>
          <p:cNvPr id="7" name="圖片 6" descr="金門航空站CI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2" y="279403"/>
            <a:ext cx="4050547" cy="70732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0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</TotalTime>
  <Words>16</Words>
  <Application>Microsoft Office PowerPoint</Application>
  <PresentationFormat>如螢幕大小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imac1 jamie</dc:creator>
  <cp:lastModifiedBy>鄒嘉威</cp:lastModifiedBy>
  <cp:revision>125</cp:revision>
  <dcterms:created xsi:type="dcterms:W3CDTF">2018-01-02T06:09:22Z</dcterms:created>
  <dcterms:modified xsi:type="dcterms:W3CDTF">2020-04-15T08:41:51Z</dcterms:modified>
</cp:coreProperties>
</file>